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1352-611F-457B-B3D1-A614981BF3B5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A2D2-C6FD-4353-9F4F-19C8489EC24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1352-611F-457B-B3D1-A614981BF3B5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A2D2-C6FD-4353-9F4F-19C8489EC2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1352-611F-457B-B3D1-A614981BF3B5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A2D2-C6FD-4353-9F4F-19C8489EC2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1352-611F-457B-B3D1-A614981BF3B5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A2D2-C6FD-4353-9F4F-19C8489EC24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1352-611F-457B-B3D1-A614981BF3B5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A2D2-C6FD-4353-9F4F-19C8489EC2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1352-611F-457B-B3D1-A614981BF3B5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A2D2-C6FD-4353-9F4F-19C8489EC2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1352-611F-457B-B3D1-A614981BF3B5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A2D2-C6FD-4353-9F4F-19C8489EC2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1352-611F-457B-B3D1-A614981BF3B5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A2D2-C6FD-4353-9F4F-19C8489EC2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1352-611F-457B-B3D1-A614981BF3B5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A2D2-C6FD-4353-9F4F-19C8489EC2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1352-611F-457B-B3D1-A614981BF3B5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A2D2-C6FD-4353-9F4F-19C8489EC2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1352-611F-457B-B3D1-A614981BF3B5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A2D2-C6FD-4353-9F4F-19C8489EC2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3AB61352-611F-457B-B3D1-A614981BF3B5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5913A2D2-C6FD-4353-9F4F-19C8489EC24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Hart Gillespie</a:t>
            </a:r>
          </a:p>
          <a:p>
            <a:r>
              <a:rPr lang="en-US" dirty="0" smtClean="0"/>
              <a:t>Advisors: Jack Gross, Dr. </a:t>
            </a:r>
            <a:r>
              <a:rPr lang="en-US" dirty="0" err="1" smtClean="0"/>
              <a:t>Katrin</a:t>
            </a:r>
            <a:r>
              <a:rPr lang="en-US" dirty="0" smtClean="0"/>
              <a:t> Schenk</a:t>
            </a:r>
          </a:p>
          <a:p>
            <a:r>
              <a:rPr lang="en-US" dirty="0" smtClean="0"/>
              <a:t>Funded by 2013 Randolph College Summer Research Program</a:t>
            </a:r>
          </a:p>
          <a:p>
            <a:r>
              <a:rPr lang="en-US" dirty="0" smtClean="0"/>
              <a:t>July 12,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Asteroid occultation timing at </a:t>
            </a:r>
            <a:r>
              <a:rPr lang="en-US" dirty="0" err="1" smtClean="0"/>
              <a:t>randolph</a:t>
            </a:r>
            <a:r>
              <a:rPr lang="en-US" dirty="0" smtClean="0"/>
              <a:t> college</a:t>
            </a:r>
            <a:endParaRPr lang="en-US" dirty="0"/>
          </a:p>
        </p:txBody>
      </p:sp>
      <p:pic>
        <p:nvPicPr>
          <p:cNvPr id="1026" name="Picture 2" descr="C:\Users\Hartzel\AppData\Local\Microsoft\Windows\Temporary Internet Files\Content.IE5\YDHSD0FZ\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1836" cy="205740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4636"/>
            <a:ext cx="2209800" cy="153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850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Winfree</a:t>
            </a:r>
            <a:r>
              <a:rPr lang="en-US" dirty="0" smtClean="0"/>
              <a:t> Observatory</a:t>
            </a:r>
          </a:p>
          <a:p>
            <a:r>
              <a:rPr lang="en-US" dirty="0" smtClean="0"/>
              <a:t>Occultation observations</a:t>
            </a:r>
          </a:p>
          <a:p>
            <a:r>
              <a:rPr lang="en-US" dirty="0" smtClean="0"/>
              <a:t>Problems with occultation </a:t>
            </a:r>
            <a:r>
              <a:rPr lang="en-US" dirty="0"/>
              <a:t>o</a:t>
            </a:r>
            <a:r>
              <a:rPr lang="en-US" dirty="0" smtClean="0"/>
              <a:t>bservations</a:t>
            </a:r>
          </a:p>
          <a:p>
            <a:r>
              <a:rPr lang="en-US" dirty="0" smtClean="0"/>
              <a:t>Solutions</a:t>
            </a:r>
          </a:p>
          <a:p>
            <a:r>
              <a:rPr lang="en-US" dirty="0" smtClean="0"/>
              <a:t>Extension to other undergraduate institutions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492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Winfree</a:t>
            </a:r>
            <a:r>
              <a:rPr lang="en-US" dirty="0" smtClean="0"/>
              <a:t> observatory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14” SCT</a:t>
            </a:r>
          </a:p>
          <a:p>
            <a:r>
              <a:rPr lang="en-US" dirty="0" smtClean="0"/>
              <a:t>On Randolph College campus</a:t>
            </a:r>
          </a:p>
          <a:p>
            <a:r>
              <a:rPr lang="en-US" dirty="0" smtClean="0"/>
              <a:t>Not used for other research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83519"/>
            <a:ext cx="276860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978" y="3581400"/>
            <a:ext cx="2707367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319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231 </a:t>
            </a:r>
            <a:r>
              <a:rPr lang="en-US" dirty="0" err="1" smtClean="0"/>
              <a:t>vindobona</a:t>
            </a:r>
            <a:r>
              <a:rPr lang="en-US" dirty="0" smtClean="0"/>
              <a:t> occultation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Clear skies, magnitude 10 star</a:t>
            </a:r>
          </a:p>
          <a:p>
            <a:r>
              <a:rPr lang="en-US" dirty="0" smtClean="0"/>
              <a:t>One of only 3 </a:t>
            </a:r>
            <a:r>
              <a:rPr lang="en-US" dirty="0" err="1" smtClean="0"/>
              <a:t>Vindobona</a:t>
            </a:r>
            <a:r>
              <a:rPr lang="en-US" dirty="0" smtClean="0"/>
              <a:t> </a:t>
            </a:r>
            <a:r>
              <a:rPr lang="en-US" dirty="0" err="1" smtClean="0"/>
              <a:t>occultations</a:t>
            </a:r>
            <a:r>
              <a:rPr lang="en-US" dirty="0" smtClean="0"/>
              <a:t> observed</a:t>
            </a:r>
          </a:p>
          <a:p>
            <a:endParaRPr lang="en-US" dirty="0" smtClean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32"/>
          <a:stretch/>
        </p:blipFill>
        <p:spPr bwMode="auto">
          <a:xfrm>
            <a:off x="0" y="2584020"/>
            <a:ext cx="9150927" cy="4273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196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occultation attempts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1679 </a:t>
            </a:r>
            <a:r>
              <a:rPr lang="en-US" dirty="0" err="1" smtClean="0"/>
              <a:t>Nevanlinna</a:t>
            </a:r>
            <a:endParaRPr lang="en-US" dirty="0" smtClean="0"/>
          </a:p>
          <a:p>
            <a:r>
              <a:rPr lang="en-US" dirty="0" smtClean="0"/>
              <a:t>Success!  788 </a:t>
            </a:r>
            <a:r>
              <a:rPr lang="en-US" dirty="0" err="1" smtClean="0"/>
              <a:t>Hohensteina</a:t>
            </a:r>
            <a:endParaRPr lang="en-US" dirty="0" smtClean="0"/>
          </a:p>
          <a:p>
            <a:r>
              <a:rPr lang="en-US" dirty="0" smtClean="0"/>
              <a:t>211 </a:t>
            </a:r>
            <a:r>
              <a:rPr lang="en-US" dirty="0" err="1" smtClean="0"/>
              <a:t>Isolda</a:t>
            </a:r>
            <a:r>
              <a:rPr lang="en-US" dirty="0" smtClean="0"/>
              <a:t> with Steve </a:t>
            </a:r>
            <a:r>
              <a:rPr lang="en-US" dirty="0" err="1" smtClean="0"/>
              <a:t>Conard</a:t>
            </a:r>
            <a:endParaRPr lang="en-US" dirty="0" smtClean="0"/>
          </a:p>
          <a:p>
            <a:r>
              <a:rPr lang="en-US" dirty="0" smtClean="0"/>
              <a:t>Numerous others clouded out</a:t>
            </a:r>
          </a:p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42862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246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asteroid occultation timing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Clouds</a:t>
            </a:r>
          </a:p>
          <a:p>
            <a:r>
              <a:rPr lang="en-US" dirty="0" smtClean="0"/>
              <a:t>Light pollution</a:t>
            </a:r>
          </a:p>
          <a:p>
            <a:r>
              <a:rPr lang="en-US" dirty="0" smtClean="0"/>
              <a:t>Data transfer</a:t>
            </a:r>
          </a:p>
          <a:p>
            <a:r>
              <a:rPr lang="en-US" dirty="0" smtClean="0"/>
              <a:t>Poor telescope maintenance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2" t="28546" r="25091" b="19818"/>
          <a:stretch/>
        </p:blipFill>
        <p:spPr bwMode="auto">
          <a:xfrm>
            <a:off x="3581400" y="1143000"/>
            <a:ext cx="5073462" cy="420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441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Mobile observation capability</a:t>
            </a:r>
          </a:p>
          <a:p>
            <a:r>
              <a:rPr lang="en-US" dirty="0" smtClean="0"/>
              <a:t>Camera with HDMI output or SD card slot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144" y="685800"/>
            <a:ext cx="3619501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921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 to other colleges?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Effective tool for promoting both astronomical research and scientific inquiry</a:t>
            </a:r>
          </a:p>
          <a:p>
            <a:r>
              <a:rPr lang="en-US" dirty="0" smtClean="0"/>
              <a:t>Low cost – mobile telescope (</a:t>
            </a:r>
            <a:r>
              <a:rPr lang="en-US" dirty="0" err="1" smtClean="0"/>
              <a:t>Celestron</a:t>
            </a:r>
            <a:r>
              <a:rPr lang="en-US" dirty="0" smtClean="0"/>
              <a:t> 6-inch SCTs $600-$1200), SCORE box ($500), and camcorder ($200) are all that is necessary</a:t>
            </a:r>
          </a:p>
          <a:p>
            <a:r>
              <a:rPr lang="en-US" dirty="0" smtClean="0"/>
              <a:t>Promotes and enables astronomical research at the undergraduate level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0"/>
            <a:ext cx="3505200" cy="246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665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Steve </a:t>
            </a:r>
            <a:r>
              <a:rPr lang="en-US" dirty="0" err="1" smtClean="0"/>
              <a:t>Conard</a:t>
            </a:r>
            <a:r>
              <a:rPr lang="en-US" dirty="0" smtClean="0"/>
              <a:t>, IOTA</a:t>
            </a:r>
          </a:p>
          <a:p>
            <a:r>
              <a:rPr lang="en-US" dirty="0" smtClean="0"/>
              <a:t>Blue Ridge Astronomy Club, sponsored by Randolph College Physics Department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511937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7085</TotalTime>
  <Words>187</Words>
  <Application>Microsoft Office PowerPoint</Application>
  <PresentationFormat>On-screen Show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Horizon</vt:lpstr>
      <vt:lpstr>Asteroid occultation timing at randolph college</vt:lpstr>
      <vt:lpstr>outline</vt:lpstr>
      <vt:lpstr>Winfree observatory</vt:lpstr>
      <vt:lpstr>231 vindobona occultation</vt:lpstr>
      <vt:lpstr>Other occultation attempts</vt:lpstr>
      <vt:lpstr>Problems with asteroid occultation timing</vt:lpstr>
      <vt:lpstr>Potential solutions</vt:lpstr>
      <vt:lpstr>Extension to other colleges?</vt:lpstr>
      <vt:lpstr>acknowledgments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Asteroid occultation timing at randolph college</dc:title>
  <dc:creator>Hartzel</dc:creator>
  <cp:lastModifiedBy>Hartzel</cp:lastModifiedBy>
  <cp:revision>22</cp:revision>
  <dcterms:created xsi:type="dcterms:W3CDTF">2014-06-21T13:12:14Z</dcterms:created>
  <dcterms:modified xsi:type="dcterms:W3CDTF">2014-07-11T12:23:05Z</dcterms:modified>
</cp:coreProperties>
</file>